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2026/1/16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2026/1/16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57662" y="3148012"/>
            <a:ext cx="3876675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325835"/>
            <a:ext cx="11572875" cy="5343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8162" y="1916832"/>
            <a:ext cx="11115675" cy="34004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063552" y="2852936"/>
            <a:ext cx="7992888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2063552" y="3455837"/>
            <a:ext cx="9361040" cy="11252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2063552" y="4768781"/>
            <a:ext cx="7992888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/>
          <a:srcRect r="1967"/>
          <a:stretch/>
        </p:blipFill>
        <p:spPr>
          <a:xfrm>
            <a:off x="303231" y="1916832"/>
            <a:ext cx="11625417" cy="3381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7262" y="1916832"/>
            <a:ext cx="10277475" cy="33242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47297" y="4725144"/>
            <a:ext cx="10287440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119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81</cp:revision>
  <dcterms:created xsi:type="dcterms:W3CDTF">2015-09-16T06:44:00Z</dcterms:created>
  <dcterms:modified xsi:type="dcterms:W3CDTF">2026-01-16T01:09:20Z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